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ira Mono Medium" panose="020B0609050000020004" pitchFamily="49" charset="0"/>
      <p:regular r:id="rId11"/>
    </p:embeddedFont>
    <p:embeddedFont>
      <p:font typeface="Fira Sans" panose="020B05030500000200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6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Get Away Mansion Hotel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design and implementation of a database management system (DBMS) for the Getaway Mansion hotel. It details the database schema, normalization, and key functionalities.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3328B-F3AB-469F-3E64-80304DA53AE1}"/>
              </a:ext>
            </a:extLst>
          </p:cNvPr>
          <p:cNvSpPr/>
          <p:nvPr/>
        </p:nvSpPr>
        <p:spPr>
          <a:xfrm>
            <a:off x="12801600" y="7705493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 to Database Management System (DBMS)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3306842"/>
            <a:ext cx="504230" cy="50423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421993" y="3390781"/>
            <a:ext cx="20169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9089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Storage and Retrieval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9089" y="4141589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DBMS efficiently stores, organizes, and retrieves large amounts of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438" y="3306842"/>
            <a:ext cx="504230" cy="50423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10321647" y="3390781"/>
            <a:ext cx="20169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8743" y="330684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8743" y="3791426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data accuracy and consistency is crucial for effective hotel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0784" y="5693212"/>
            <a:ext cx="504230" cy="50423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6421993" y="5777151"/>
            <a:ext cx="20169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9089" y="569321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9089" y="6177796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Protecting sensitive information is essential for customer privacy and business continuity.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0438" y="5693212"/>
            <a:ext cx="504230" cy="50423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1647" y="5777151"/>
            <a:ext cx="20169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898743" y="569321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Access and Management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98743" y="6527959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DBMS facilitates controlled access and management of data by authorized users.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1F888-E121-4A5C-69C6-91D1AF4C3BB9}"/>
              </a:ext>
            </a:extLst>
          </p:cNvPr>
          <p:cNvSpPr/>
          <p:nvPr/>
        </p:nvSpPr>
        <p:spPr>
          <a:xfrm>
            <a:off x="12801600" y="7727795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097" y="724376"/>
            <a:ext cx="12325112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 Design: Entity Relationship (ER) Diagram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7" y="1583888"/>
            <a:ext cx="9635966" cy="5921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9F8FB1-7EB8-E85C-5C13-4063FEAB81B8}"/>
              </a:ext>
            </a:extLst>
          </p:cNvPr>
          <p:cNvSpPr/>
          <p:nvPr/>
        </p:nvSpPr>
        <p:spPr>
          <a:xfrm>
            <a:off x="12801600" y="7716644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7580948" cy="209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 Normalization: 3rd Normal Form (3NF)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7926" y="3042404"/>
            <a:ext cx="3678912" cy="2707362"/>
          </a:xfrm>
          <a:prstGeom prst="roundRect">
            <a:avLst>
              <a:gd name="adj" fmla="val 123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491168" y="3265646"/>
            <a:ext cx="3232428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Eliminate Redundancy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168" y="4097298"/>
            <a:ext cx="323242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Normalization removes duplicate data, reducing storage requirements and enhancing data integrity.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081" y="3042404"/>
            <a:ext cx="3678912" cy="2707362"/>
          </a:xfrm>
          <a:prstGeom prst="roundRect">
            <a:avLst>
              <a:gd name="adj" fmla="val 123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10393323" y="3265646"/>
            <a:ext cx="3232428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Improve Data Integrity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3323" y="4097298"/>
            <a:ext cx="323242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consistency is maintained, ensuring accuracy and preventing inconsistencies across different tables.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7926" y="5973008"/>
            <a:ext cx="7580948" cy="1643896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491168" y="6196251"/>
            <a:ext cx="4186238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Enhance Query Performance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168" y="6679049"/>
            <a:ext cx="713446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Normalized databases optimize data retrieval and processing, leading to faster and more efficient queries.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C13D4-620B-30E2-05AD-8740480713A1}"/>
              </a:ext>
            </a:extLst>
          </p:cNvPr>
          <p:cNvSpPr/>
          <p:nvPr/>
        </p:nvSpPr>
        <p:spPr>
          <a:xfrm>
            <a:off x="12801600" y="7705493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95" y="840462"/>
            <a:ext cx="7923609" cy="1634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Tables in the Database: Admin, Customer, Receptionist, Room, Rate, Transaction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0195" y="2736413"/>
            <a:ext cx="7923609" cy="4652724"/>
          </a:xfrm>
          <a:prstGeom prst="roundRect">
            <a:avLst>
              <a:gd name="adj" fmla="val 5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815" y="2744033"/>
            <a:ext cx="7908369" cy="503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92123" y="2856190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 Name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750118" y="2856190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Columns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7815" y="3247192"/>
            <a:ext cx="7908369" cy="7820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92123" y="3359348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750118" y="3359348"/>
            <a:ext cx="360176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AdminID, FirstName, MiddleName, LastName, Password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7815" y="4029194"/>
            <a:ext cx="7908369" cy="7820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92123" y="4141351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750118" y="4141351"/>
            <a:ext cx="360176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CustomerID, FirstName, MiddleName, LastName, Address, Phone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7815" y="4811197"/>
            <a:ext cx="7908369" cy="7820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92123" y="4923353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Receptionist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750118" y="4923353"/>
            <a:ext cx="360176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ReceptionistID, FirstName, MiddleName, LastName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7815" y="5593199"/>
            <a:ext cx="7908369" cy="503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92123" y="5705356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750118" y="5705356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RoomNumber, Floor, RoomType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17815" y="6096357"/>
            <a:ext cx="7908369" cy="503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92123" y="6208514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Rate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4750118" y="6208514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RateID, RoomType, Rate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17815" y="6599515"/>
            <a:ext cx="7908369" cy="7820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92123" y="6711672"/>
            <a:ext cx="36017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Transaction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4750118" y="6711672"/>
            <a:ext cx="360176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TransactionID, CustomerID, ReceptionistID, StartDate, EndDate, PaymentType, RoomType</a:t>
            </a:r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38A54-AFF8-85B2-0AFC-06A8821DE6B4}"/>
              </a:ext>
            </a:extLst>
          </p:cNvPr>
          <p:cNvSpPr/>
          <p:nvPr/>
        </p:nvSpPr>
        <p:spPr>
          <a:xfrm>
            <a:off x="12801600" y="7705493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1471672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 Queries and Functionality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771174"/>
            <a:ext cx="3010853" cy="18608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7241" y="3913108"/>
            <a:ext cx="3010853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Efficient Data Retrieval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7241" y="4750951"/>
            <a:ext cx="3010853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database management system enables efficient data retrieval and manipulation.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17" y="1771174"/>
            <a:ext cx="3010972" cy="1860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5517" y="391310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Cost Calculation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5517" y="4399478"/>
            <a:ext cx="3010972" cy="215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example, the total cost of a reservation is calculated by multiplying the difference between the start and end dates by the rate of the selected room type.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912" y="1771174"/>
            <a:ext cx="3010853" cy="18608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3912" y="3913108"/>
            <a:ext cx="3010853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Retrieving Customer Information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3912" y="5102423"/>
            <a:ext cx="3010853" cy="143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Additionally, the system can retrieve customer information, room details, and booking history.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187" y="1771174"/>
            <a:ext cx="3010972" cy="18608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2187" y="3913108"/>
            <a:ext cx="3010972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Supporting Complex Queries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2187" y="4750951"/>
            <a:ext cx="3010972" cy="2878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database system supports complex queries to answer specific questions about the hotel's operations, such as identifying the most popular room types or analyzing customer demographics.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AE8484-1922-ED1E-D8EE-4E68CA2D4AA4}"/>
              </a:ext>
            </a:extLst>
          </p:cNvPr>
          <p:cNvSpPr/>
          <p:nvPr/>
        </p:nvSpPr>
        <p:spPr>
          <a:xfrm>
            <a:off x="12801600" y="7705493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 Queries and Functionality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262188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477572"/>
            <a:ext cx="27459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Explore Our Rooms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943344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Browse our selection of rooms tailored to your guest's needs and preferences.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3985736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201120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Booking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666893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Record customer information, room details, and check-in/out dates.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709285"/>
            <a:ext cx="1077278" cy="1930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5924669"/>
            <a:ext cx="290738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Payment Processing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390442"/>
            <a:ext cx="623554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Process payments and generate receipts for customer transactions and store payment type in transaction table. And calculate total amount based on Check In/Out Date.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176F3-9A1E-A7D8-6535-93EF35C3D7A1}"/>
              </a:ext>
            </a:extLst>
          </p:cNvPr>
          <p:cNvSpPr/>
          <p:nvPr/>
        </p:nvSpPr>
        <p:spPr>
          <a:xfrm>
            <a:off x="12801600" y="7705493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2344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database system offers a robust solution for managing hotel operations effectively and efficiently. It streamlines administrative tasks, enhances data accuracy, and provides valuable insights for informed decision-making. The system's capabilities provide a strong foundation for future enhancements, including online booking integration, and mobile app development, further optimizing the hotel's operations and guest experience.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05166-E8C7-C151-2F59-2D03E711AA55}"/>
              </a:ext>
            </a:extLst>
          </p:cNvPr>
          <p:cNvSpPr/>
          <p:nvPr/>
        </p:nvSpPr>
        <p:spPr>
          <a:xfrm>
            <a:off x="12801600" y="7705493"/>
            <a:ext cx="1728439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Fira Sans</vt:lpstr>
      <vt:lpstr>Fira Mono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Srijan Sundaram</cp:lastModifiedBy>
  <cp:revision>2</cp:revision>
  <dcterms:created xsi:type="dcterms:W3CDTF">2024-10-09T04:54:24Z</dcterms:created>
  <dcterms:modified xsi:type="dcterms:W3CDTF">2024-10-09T04:58:15Z</dcterms:modified>
</cp:coreProperties>
</file>